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Gotham" charset="1" panose="00000000000000000000"/>
      <p:regular r:id="rId30"/>
    </p:embeddedFont>
    <p:embeddedFont>
      <p:font typeface="Gotham Bold" charset="1" panose="00000000000000000000"/>
      <p:regular r:id="rId31"/>
    </p:embeddedFont>
    <p:embeddedFont>
      <p:font typeface="Poppins" charset="1" panose="00000500000000000000"/>
      <p:regular r:id="rId32"/>
    </p:embeddedFont>
    <p:embeddedFont>
      <p:font typeface="Canva Sans Bold" charset="1" panose="020B08030305010401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Relationship Id="rId6" Target="../media/image37.jpeg" Type="http://schemas.openxmlformats.org/officeDocument/2006/relationships/image"/><Relationship Id="rId7" Target="../media/image3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9.jpeg" Type="http://schemas.openxmlformats.org/officeDocument/2006/relationships/image"/><Relationship Id="rId5" Target="../media/image40.jpeg" Type="http://schemas.openxmlformats.org/officeDocument/2006/relationships/image"/><Relationship Id="rId6" Target="../media/image41.jpeg" Type="http://schemas.openxmlformats.org/officeDocument/2006/relationships/image"/><Relationship Id="rId7" Target="../media/image4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3.jpeg" Type="http://schemas.openxmlformats.org/officeDocument/2006/relationships/image"/><Relationship Id="rId5" Target="../media/image44.jpeg" Type="http://schemas.openxmlformats.org/officeDocument/2006/relationships/image"/><Relationship Id="rId6" Target="../media/image45.jpeg" Type="http://schemas.openxmlformats.org/officeDocument/2006/relationships/image"/><Relationship Id="rId7" Target="../media/image4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jpeg" Type="http://schemas.openxmlformats.org/officeDocument/2006/relationships/image"/><Relationship Id="rId5" Target="../media/image49.jpeg" Type="http://schemas.openxmlformats.org/officeDocument/2006/relationships/image"/><Relationship Id="rId6" Target="../media/image50.jpeg" Type="http://schemas.openxmlformats.org/officeDocument/2006/relationships/image"/><Relationship Id="rId7" Target="../media/image51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jpeg" Type="http://schemas.openxmlformats.org/officeDocument/2006/relationships/image"/><Relationship Id="rId5" Target="../media/image53.jpeg" Type="http://schemas.openxmlformats.org/officeDocument/2006/relationships/image"/><Relationship Id="rId6" Target="../media/image54.jpeg" Type="http://schemas.openxmlformats.org/officeDocument/2006/relationships/image"/><Relationship Id="rId7" Target="../media/image55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jpeg" Type="http://schemas.openxmlformats.org/officeDocument/2006/relationships/image"/><Relationship Id="rId5" Target="../media/image57.jpeg" Type="http://schemas.openxmlformats.org/officeDocument/2006/relationships/image"/><Relationship Id="rId6" Target="../media/image45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jpeg" Type="http://schemas.openxmlformats.org/officeDocument/2006/relationships/image"/><Relationship Id="rId5" Target="../media/image59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jpeg" Type="http://schemas.openxmlformats.org/officeDocument/2006/relationships/image"/><Relationship Id="rId5" Target="../media/image61.jpeg" Type="http://schemas.openxmlformats.org/officeDocument/2006/relationships/image"/><Relationship Id="rId6" Target="../media/image62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3.jpeg" Type="http://schemas.openxmlformats.org/officeDocument/2006/relationships/image"/><Relationship Id="rId5" Target="../media/image6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68512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91400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84897" y="5379918"/>
            <a:ext cx="6059445" cy="60594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49337" y="6964430"/>
            <a:ext cx="2000810" cy="4114800"/>
          </a:xfrm>
          <a:custGeom>
            <a:avLst/>
            <a:gdLst/>
            <a:ahLst/>
            <a:cxnLst/>
            <a:rect r="r" b="b" t="t" l="l"/>
            <a:pathLst>
              <a:path h="4114800" w="200081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73132" y="4114076"/>
            <a:ext cx="12198237" cy="2291464"/>
            <a:chOff x="0" y="0"/>
            <a:chExt cx="3212705" cy="60351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12704" cy="603513"/>
            </a:xfrm>
            <a:custGeom>
              <a:avLst/>
              <a:gdLst/>
              <a:ahLst/>
              <a:cxnLst/>
              <a:rect r="r" b="b" t="t" l="l"/>
              <a:pathLst>
                <a:path h="603513" w="3212704">
                  <a:moveTo>
                    <a:pt x="0" y="0"/>
                  </a:moveTo>
                  <a:lnTo>
                    <a:pt x="3212704" y="0"/>
                  </a:lnTo>
                  <a:lnTo>
                    <a:pt x="3212704" y="603513"/>
                  </a:lnTo>
                  <a:lnTo>
                    <a:pt x="0" y="603513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3212705" cy="632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967010" y="5468953"/>
            <a:ext cx="8537015" cy="88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2"/>
              </a:lnSpc>
              <a:spcBef>
                <a:spcPct val="0"/>
              </a:spcBef>
            </a:pPr>
            <a:r>
              <a:rPr lang="en-US" sz="5101" spc="28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Project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4285566"/>
            <a:ext cx="16413636" cy="1377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11"/>
              </a:lnSpc>
              <a:spcBef>
                <a:spcPct val="0"/>
              </a:spcBef>
            </a:pPr>
            <a:r>
              <a:rPr lang="en-US" b="true" sz="8008" spc="1121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HOTEL BOOKING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68500" y="8661165"/>
            <a:ext cx="6151000" cy="368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1224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rPr>
              <a:t>2024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-9965724" y="-1383136"/>
            <a:ext cx="10994424" cy="1099442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2468" y="5008788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4621" y="1670636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4621" y="33724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4621" y="2338266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1003005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3673527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3005897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4341158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6115740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6313420" y="1028700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7170670" y="-178579"/>
            <a:ext cx="10994424" cy="1099442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144000" y="911530"/>
            <a:ext cx="8232922" cy="3739473"/>
            <a:chOff x="0" y="0"/>
            <a:chExt cx="1275495" cy="57934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-188" t="0" r="-188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2701075" y="3906884"/>
            <a:ext cx="8232922" cy="3739473"/>
            <a:chOff x="0" y="0"/>
            <a:chExt cx="1275495" cy="5793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5"/>
              <a:stretch>
                <a:fillRect l="-749" t="0" r="-749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8553438" y="6163012"/>
            <a:ext cx="8232922" cy="3739473"/>
            <a:chOff x="0" y="0"/>
            <a:chExt cx="1275495" cy="57934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6"/>
              <a:stretch>
                <a:fillRect l="-1034" t="0" r="-1034" b="0"/>
              </a:stretch>
            </a:blipFill>
          </p:spPr>
        </p:sp>
      </p:grpSp>
      <p:sp>
        <p:nvSpPr>
          <p:cNvPr name="TextBox 42" id="42"/>
          <p:cNvSpPr txBox="true"/>
          <p:nvPr/>
        </p:nvSpPr>
        <p:spPr>
          <a:xfrm rot="0">
            <a:off x="2701075" y="534022"/>
            <a:ext cx="5292421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News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774621" y="6783370"/>
            <a:ext cx="508158" cy="543805"/>
            <a:chOff x="0" y="0"/>
            <a:chExt cx="812800" cy="8698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74621" y="8123347"/>
            <a:ext cx="508158" cy="543805"/>
            <a:chOff x="0" y="0"/>
            <a:chExt cx="812800" cy="8698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74621" y="7452494"/>
            <a:ext cx="508158" cy="543805"/>
            <a:chOff x="0" y="0"/>
            <a:chExt cx="812800" cy="86981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74621" y="8790978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774621" y="9458608"/>
            <a:ext cx="508158" cy="543805"/>
            <a:chOff x="0" y="0"/>
            <a:chExt cx="812800" cy="86981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2468" y="5804609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4621" y="1798826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4621" y="46543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4621" y="2466456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113119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3801717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3134087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4469348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5136978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347404" y="1183433"/>
            <a:ext cx="8232922" cy="3739473"/>
            <a:chOff x="0" y="0"/>
            <a:chExt cx="1275495" cy="57934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-327" t="0" r="-327" b="0"/>
              </a:stretch>
            </a:blipFill>
          </p:spPr>
        </p:sp>
      </p:grpSp>
      <p:grpSp>
        <p:nvGrpSpPr>
          <p:cNvPr name="Group 38" id="38"/>
          <p:cNvGrpSpPr/>
          <p:nvPr/>
        </p:nvGrpSpPr>
        <p:grpSpPr>
          <a:xfrm rot="0">
            <a:off x="2717795" y="2246791"/>
            <a:ext cx="8232922" cy="3739473"/>
            <a:chOff x="0" y="0"/>
            <a:chExt cx="1275495" cy="579342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5"/>
              <a:stretch>
                <a:fillRect l="-1178" t="0" r="-1178" b="0"/>
              </a:stretch>
            </a:blipFill>
          </p:spPr>
        </p:sp>
      </p:grpSp>
      <p:grpSp>
        <p:nvGrpSpPr>
          <p:cNvPr name="Group 40" id="40"/>
          <p:cNvGrpSpPr/>
          <p:nvPr/>
        </p:nvGrpSpPr>
        <p:grpSpPr>
          <a:xfrm rot="0">
            <a:off x="9734550" y="5862439"/>
            <a:ext cx="8232922" cy="3739473"/>
            <a:chOff x="0" y="0"/>
            <a:chExt cx="1275495" cy="57934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6"/>
              <a:stretch>
                <a:fillRect l="-467" t="0" r="-467" b="0"/>
              </a:stretch>
            </a:blipFill>
          </p:spPr>
        </p:sp>
      </p:grpSp>
      <p:grpSp>
        <p:nvGrpSpPr>
          <p:cNvPr name="Group 42" id="42"/>
          <p:cNvGrpSpPr/>
          <p:nvPr/>
        </p:nvGrpSpPr>
        <p:grpSpPr>
          <a:xfrm rot="0">
            <a:off x="2295824" y="6258167"/>
            <a:ext cx="8232922" cy="3739473"/>
            <a:chOff x="0" y="0"/>
            <a:chExt cx="1275495" cy="579342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7"/>
              <a:stretch>
                <a:fillRect l="-2208" t="0" r="-2208" b="0"/>
              </a:stretch>
            </a:blipFill>
          </p:spPr>
        </p:sp>
      </p:grpSp>
      <p:sp>
        <p:nvSpPr>
          <p:cNvPr name="TextBox 44" id="44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Contact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774621" y="6920897"/>
            <a:ext cx="508158" cy="543805"/>
            <a:chOff x="0" y="0"/>
            <a:chExt cx="812800" cy="86981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74621" y="8260874"/>
            <a:ext cx="508158" cy="543805"/>
            <a:chOff x="0" y="0"/>
            <a:chExt cx="812800" cy="8698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74621" y="7590021"/>
            <a:ext cx="508158" cy="543805"/>
            <a:chOff x="0" y="0"/>
            <a:chExt cx="812800" cy="86981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74621" y="8928504"/>
            <a:ext cx="508158" cy="543805"/>
            <a:chOff x="0" y="0"/>
            <a:chExt cx="812800" cy="86981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774621" y="9596135"/>
            <a:ext cx="508158" cy="543805"/>
            <a:chOff x="0" y="0"/>
            <a:chExt cx="812800" cy="86981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2468" y="6314971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4621" y="1642438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4621" y="309044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4621" y="2310068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974808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3645329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7431259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2977699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4312960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74621" y="8098889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74621" y="4980590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74621" y="8766520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74621" y="5648221"/>
            <a:ext cx="508158" cy="543805"/>
            <a:chOff x="0" y="0"/>
            <a:chExt cx="812800" cy="8698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74621" y="9434150"/>
            <a:ext cx="508158" cy="543805"/>
            <a:chOff x="0" y="0"/>
            <a:chExt cx="812800" cy="8698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1" id="51"/>
          <p:cNvSpPr txBox="true"/>
          <p:nvPr/>
        </p:nvSpPr>
        <p:spPr>
          <a:xfrm rot="0">
            <a:off x="4048657" y="4277259"/>
            <a:ext cx="10190686" cy="1980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35"/>
              </a:lnSpc>
            </a:pPr>
            <a:r>
              <a:rPr lang="en-US" sz="11525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Our Project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2468" y="7032164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4621" y="1692001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4621" y="358607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4621" y="2359631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1024370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3694892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302726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4362523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5030153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74621" y="8148452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74621" y="5697784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74621" y="8816083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74621" y="6365414"/>
            <a:ext cx="508158" cy="543805"/>
            <a:chOff x="0" y="0"/>
            <a:chExt cx="812800" cy="8698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74621" y="9483713"/>
            <a:ext cx="508158" cy="543805"/>
            <a:chOff x="0" y="0"/>
            <a:chExt cx="812800" cy="8698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431883" y="911530"/>
            <a:ext cx="8232922" cy="3739473"/>
            <a:chOff x="0" y="0"/>
            <a:chExt cx="1275495" cy="57934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7077" r="0" b="-6488"/>
              </a:stretch>
            </a:blip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2717795" y="2385539"/>
            <a:ext cx="8232922" cy="3739473"/>
            <a:chOff x="0" y="0"/>
            <a:chExt cx="1275495" cy="57934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163" r="0" b="-7402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9734550" y="5862439"/>
            <a:ext cx="8232922" cy="3739473"/>
            <a:chOff x="0" y="0"/>
            <a:chExt cx="1275495" cy="57934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8812" r="0" b="-4753"/>
              </a:stretch>
            </a:blip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2295824" y="6258167"/>
            <a:ext cx="8232922" cy="3739473"/>
            <a:chOff x="0" y="0"/>
            <a:chExt cx="1275495" cy="57934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7190" r="0" b="-6375"/>
              </a:stretch>
            </a:blipFill>
          </p:spPr>
        </p:sp>
      </p:grpSp>
      <p:sp>
        <p:nvSpPr>
          <p:cNvPr name="TextBox 59" id="59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Home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7086" y="7722040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69238" y="1713366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9238" y="379972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69238" y="2380996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9238" y="1045736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9238" y="3716257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69238" y="3048627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69238" y="4383888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69238" y="5051518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69238" y="5719149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869238" y="6386779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869238" y="8838328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869238" y="7054410"/>
            <a:ext cx="508158" cy="543805"/>
            <a:chOff x="0" y="0"/>
            <a:chExt cx="812800" cy="8698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69238" y="9505959"/>
            <a:ext cx="508158" cy="543805"/>
            <a:chOff x="0" y="0"/>
            <a:chExt cx="812800" cy="8698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431883" y="911530"/>
            <a:ext cx="8232922" cy="3739473"/>
            <a:chOff x="0" y="0"/>
            <a:chExt cx="1275495" cy="57934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6959" r="0" b="-6606"/>
              </a:stretch>
            </a:blip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2717795" y="2385539"/>
            <a:ext cx="8232922" cy="3739473"/>
            <a:chOff x="0" y="0"/>
            <a:chExt cx="1275495" cy="57934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6530" r="0" b="-7036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9734550" y="5862439"/>
            <a:ext cx="8232922" cy="3739473"/>
            <a:chOff x="0" y="0"/>
            <a:chExt cx="1275495" cy="57934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7699" r="0" b="-5867"/>
              </a:stretch>
            </a:blip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2295824" y="6258167"/>
            <a:ext cx="8232922" cy="3739473"/>
            <a:chOff x="0" y="0"/>
            <a:chExt cx="1275495" cy="57934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9917" r="0" b="-3648"/>
              </a:stretch>
            </a:blipFill>
          </p:spPr>
        </p:sp>
      </p:grpSp>
      <p:sp>
        <p:nvSpPr>
          <p:cNvPr name="TextBox 59" id="59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Home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2468" y="8368305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4621" y="1692001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4621" y="358607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4621" y="2359631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1024370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3694892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3027262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4362523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5030153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74621" y="5697784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74621" y="6365414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74621" y="7033045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74621" y="7700675"/>
            <a:ext cx="508158" cy="543805"/>
            <a:chOff x="0" y="0"/>
            <a:chExt cx="812800" cy="8698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74621" y="9484593"/>
            <a:ext cx="508158" cy="543805"/>
            <a:chOff x="0" y="0"/>
            <a:chExt cx="812800" cy="8698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9431883" y="911530"/>
            <a:ext cx="8232922" cy="3739473"/>
            <a:chOff x="0" y="0"/>
            <a:chExt cx="1275495" cy="57934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-1463" t="-19152" r="-1414" b="-7969"/>
              </a:stretch>
            </a:blipFill>
          </p:spPr>
        </p:sp>
      </p:grpSp>
      <p:grpSp>
        <p:nvGrpSpPr>
          <p:cNvPr name="Group 53" id="53"/>
          <p:cNvGrpSpPr/>
          <p:nvPr/>
        </p:nvGrpSpPr>
        <p:grpSpPr>
          <a:xfrm rot="0">
            <a:off x="2717795" y="2385539"/>
            <a:ext cx="8232922" cy="3739473"/>
            <a:chOff x="0" y="0"/>
            <a:chExt cx="1275495" cy="579342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5"/>
              <a:stretch>
                <a:fillRect l="-1697" t="-19178" r="0" b="-6485"/>
              </a:stretch>
            </a:blipFill>
          </p:spPr>
        </p:sp>
      </p:grpSp>
      <p:grpSp>
        <p:nvGrpSpPr>
          <p:cNvPr name="Group 55" id="55"/>
          <p:cNvGrpSpPr/>
          <p:nvPr/>
        </p:nvGrpSpPr>
        <p:grpSpPr>
          <a:xfrm rot="0">
            <a:off x="9734550" y="5862439"/>
            <a:ext cx="8232922" cy="3739473"/>
            <a:chOff x="0" y="0"/>
            <a:chExt cx="1275495" cy="57934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6"/>
              <a:stretch>
                <a:fillRect l="-2019" t="-19343" r="-2020" b="-9214"/>
              </a:stretch>
            </a:blipFill>
          </p:spPr>
        </p:sp>
      </p:grpSp>
      <p:grpSp>
        <p:nvGrpSpPr>
          <p:cNvPr name="Group 57" id="57"/>
          <p:cNvGrpSpPr/>
          <p:nvPr/>
        </p:nvGrpSpPr>
        <p:grpSpPr>
          <a:xfrm rot="0">
            <a:off x="2295824" y="6258167"/>
            <a:ext cx="8232922" cy="3739473"/>
            <a:chOff x="0" y="0"/>
            <a:chExt cx="1275495" cy="579342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7"/>
              <a:stretch>
                <a:fillRect l="-2551" t="-20453" r="0" b="-6266"/>
              </a:stretch>
            </a:blipFill>
          </p:spPr>
        </p:sp>
      </p:grpSp>
      <p:sp>
        <p:nvSpPr>
          <p:cNvPr name="TextBox 59" id="59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Home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2468" y="8985492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4621" y="1642438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4621" y="309044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4621" y="2310068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974808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3645329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6315851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2977699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5648221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74621" y="4312960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74621" y="6983482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74621" y="4980590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74621" y="7651112"/>
            <a:ext cx="508158" cy="543805"/>
            <a:chOff x="0" y="0"/>
            <a:chExt cx="812800" cy="8698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74621" y="8318742"/>
            <a:ext cx="508158" cy="543805"/>
            <a:chOff x="0" y="0"/>
            <a:chExt cx="812800" cy="8698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8" id="48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8553438" y="5194809"/>
            <a:ext cx="8232922" cy="3739473"/>
            <a:chOff x="0" y="0"/>
            <a:chExt cx="1275495" cy="57934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-2978" t="-22407" r="-2020" b="-7335"/>
              </a:stretch>
            </a:blip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Home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31883" y="911530"/>
            <a:ext cx="8232922" cy="3739473"/>
            <a:chOff x="0" y="0"/>
            <a:chExt cx="1275495" cy="5793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-5964" t="-20677" r="-5858" b="-1749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717795" y="2385539"/>
            <a:ext cx="8232922" cy="3739473"/>
            <a:chOff x="0" y="0"/>
            <a:chExt cx="1275495" cy="5793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5"/>
              <a:stretch>
                <a:fillRect l="-2722" t="-19757" r="-1212" b="-8669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34550" y="5862439"/>
            <a:ext cx="8232922" cy="3739473"/>
            <a:chOff x="0" y="0"/>
            <a:chExt cx="1275495" cy="5793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6"/>
              <a:stretch>
                <a:fillRect l="-3637" t="-22901" r="-4444" b="-10651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295824" y="6258167"/>
            <a:ext cx="8232922" cy="3739473"/>
            <a:chOff x="0" y="0"/>
            <a:chExt cx="1275495" cy="5793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7"/>
              <a:stretch>
                <a:fillRect l="-5962" t="-23503" r="-4242" b="-12672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Rooms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32468" y="2671142"/>
            <a:ext cx="992463" cy="99246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74621" y="5166278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74621" y="3826301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74621" y="5834692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74621" y="4495425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74621" y="7174669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74621" y="6503816"/>
            <a:ext cx="508158" cy="543805"/>
            <a:chOff x="0" y="0"/>
            <a:chExt cx="812800" cy="8698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74621" y="7842300"/>
            <a:ext cx="508158" cy="543805"/>
            <a:chOff x="0" y="0"/>
            <a:chExt cx="812800" cy="8698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74621" y="8509930"/>
            <a:ext cx="508158" cy="543805"/>
            <a:chOff x="0" y="0"/>
            <a:chExt cx="812800" cy="8698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23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31883" y="911530"/>
            <a:ext cx="8232922" cy="3739473"/>
            <a:chOff x="0" y="0"/>
            <a:chExt cx="1275495" cy="5793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920" r="0" b="-1192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717795" y="2385539"/>
            <a:ext cx="8232922" cy="3739473"/>
            <a:chOff x="0" y="0"/>
            <a:chExt cx="1275495" cy="5793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920" r="0" b="-1192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34550" y="5862439"/>
            <a:ext cx="8232922" cy="3739473"/>
            <a:chOff x="0" y="0"/>
            <a:chExt cx="1275495" cy="5793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1920" r="0" b="-1192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2295824" y="6258167"/>
            <a:ext cx="8232922" cy="3739473"/>
            <a:chOff x="0" y="0"/>
            <a:chExt cx="1275495" cy="5793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1920" r="0" b="-1192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About Us 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32468" y="3225299"/>
            <a:ext cx="992463" cy="992463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74621" y="5005483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74621" y="2559536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74621" y="5671246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74621" y="4339720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74621" y="7002772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74621" y="6337009"/>
            <a:ext cx="508158" cy="543805"/>
            <a:chOff x="0" y="0"/>
            <a:chExt cx="812800" cy="8698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74621" y="7670403"/>
            <a:ext cx="508158" cy="543805"/>
            <a:chOff x="0" y="0"/>
            <a:chExt cx="812800" cy="8698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580251" y="3577939"/>
            <a:ext cx="10733169" cy="4875110"/>
            <a:chOff x="0" y="0"/>
            <a:chExt cx="1275495" cy="5793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16590" y="0"/>
                  </a:moveTo>
                  <a:lnTo>
                    <a:pt x="1258905" y="0"/>
                  </a:lnTo>
                  <a:cubicBezTo>
                    <a:pt x="1263305" y="0"/>
                    <a:pt x="1267525" y="1748"/>
                    <a:pt x="1270636" y="4859"/>
                  </a:cubicBezTo>
                  <a:cubicBezTo>
                    <a:pt x="1273747" y="7970"/>
                    <a:pt x="1275495" y="12190"/>
                    <a:pt x="1275495" y="16590"/>
                  </a:cubicBezTo>
                  <a:lnTo>
                    <a:pt x="1275495" y="562752"/>
                  </a:lnTo>
                  <a:cubicBezTo>
                    <a:pt x="1275495" y="567152"/>
                    <a:pt x="1273747" y="571372"/>
                    <a:pt x="1270636" y="574483"/>
                  </a:cubicBezTo>
                  <a:cubicBezTo>
                    <a:pt x="1267525" y="577594"/>
                    <a:pt x="1263305" y="579342"/>
                    <a:pt x="1258905" y="579342"/>
                  </a:cubicBezTo>
                  <a:lnTo>
                    <a:pt x="16590" y="579342"/>
                  </a:lnTo>
                  <a:cubicBezTo>
                    <a:pt x="12190" y="579342"/>
                    <a:pt x="7970" y="577594"/>
                    <a:pt x="4859" y="574483"/>
                  </a:cubicBezTo>
                  <a:cubicBezTo>
                    <a:pt x="1748" y="571372"/>
                    <a:pt x="0" y="567152"/>
                    <a:pt x="0" y="562752"/>
                  </a:cubicBezTo>
                  <a:lnTo>
                    <a:pt x="0" y="16590"/>
                  </a:lnTo>
                  <a:cubicBezTo>
                    <a:pt x="0" y="12190"/>
                    <a:pt x="1748" y="7970"/>
                    <a:pt x="4859" y="4859"/>
                  </a:cubicBezTo>
                  <a:cubicBezTo>
                    <a:pt x="7970" y="1748"/>
                    <a:pt x="12190" y="0"/>
                    <a:pt x="165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920" r="0" b="-1192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About Us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32468" y="3892929"/>
            <a:ext cx="992463" cy="99246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74621" y="5005483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4621" y="2559536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74621" y="5671246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74621" y="3225299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74621" y="7002772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74621" y="6337009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74621" y="7670403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68512" y="-353712"/>
            <a:ext cx="10994424" cy="1099442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91400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84897" y="5379918"/>
            <a:ext cx="6059445" cy="605944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749337" y="6964430"/>
            <a:ext cx="2000810" cy="4114800"/>
          </a:xfrm>
          <a:custGeom>
            <a:avLst/>
            <a:gdLst/>
            <a:ahLst/>
            <a:cxnLst/>
            <a:rect r="r" b="b" t="t" l="l"/>
            <a:pathLst>
              <a:path h="4114800" w="2000810">
                <a:moveTo>
                  <a:pt x="0" y="0"/>
                </a:moveTo>
                <a:lnTo>
                  <a:pt x="2000810" y="0"/>
                </a:lnTo>
                <a:lnTo>
                  <a:pt x="2000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73132" y="4114076"/>
            <a:ext cx="12198237" cy="2537514"/>
            <a:chOff x="0" y="0"/>
            <a:chExt cx="3212705" cy="66831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212704" cy="668317"/>
            </a:xfrm>
            <a:custGeom>
              <a:avLst/>
              <a:gdLst/>
              <a:ahLst/>
              <a:cxnLst/>
              <a:rect r="r" b="b" t="t" l="l"/>
              <a:pathLst>
                <a:path h="668317" w="3212704">
                  <a:moveTo>
                    <a:pt x="0" y="0"/>
                  </a:moveTo>
                  <a:lnTo>
                    <a:pt x="3212704" y="0"/>
                  </a:lnTo>
                  <a:lnTo>
                    <a:pt x="3212704" y="668317"/>
                  </a:lnTo>
                  <a:lnTo>
                    <a:pt x="0" y="668317"/>
                  </a:ln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3212705" cy="7540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99"/>
                </a:lnSpc>
              </a:pPr>
              <a:r>
                <a:rPr lang="en-US" sz="4499" b="true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Wafaa Sayed Mohamed</a:t>
              </a:r>
            </a:p>
            <a:p>
              <a:pPr algn="ctr">
                <a:lnSpc>
                  <a:spcPts val="6299"/>
                </a:lnSpc>
              </a:pPr>
              <a:r>
                <a:rPr lang="en-US" sz="4499" b="true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Mostafa Mahmoud Nagaty </a:t>
              </a:r>
            </a:p>
            <a:p>
              <a:pPr algn="ctr">
                <a:lnSpc>
                  <a:spcPts val="6299"/>
                </a:lnSpc>
              </a:pPr>
              <a:r>
                <a:rPr lang="en-US" b="true" sz="4499">
                  <a:solidFill>
                    <a:srgbClr val="000000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Amaal Mostafa Alassal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9965724" y="-1383136"/>
            <a:ext cx="10994424" cy="1099442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431883" y="911530"/>
            <a:ext cx="8232922" cy="3739473"/>
            <a:chOff x="0" y="0"/>
            <a:chExt cx="1275495" cy="5793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-12587" t="-48466" r="-16348" b="-10855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717795" y="2657442"/>
            <a:ext cx="8232922" cy="3739473"/>
            <a:chOff x="0" y="0"/>
            <a:chExt cx="1275495" cy="5793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920" r="0" b="-1192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553438" y="6172637"/>
            <a:ext cx="8232922" cy="3739473"/>
            <a:chOff x="0" y="0"/>
            <a:chExt cx="1275495" cy="5793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6"/>
              <a:stretch>
                <a:fillRect l="-4453" t="-22026" r="-3373" b="-11211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News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32468" y="4560560"/>
            <a:ext cx="992463" cy="99246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74621" y="3892929"/>
            <a:ext cx="508158" cy="543805"/>
            <a:chOff x="0" y="0"/>
            <a:chExt cx="812800" cy="8698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74621" y="2559536"/>
            <a:ext cx="508158" cy="543805"/>
            <a:chOff x="0" y="0"/>
            <a:chExt cx="812800" cy="8698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74621" y="5671246"/>
            <a:ext cx="508158" cy="543805"/>
            <a:chOff x="0" y="0"/>
            <a:chExt cx="812800" cy="8698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74621" y="3225299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74621" y="7002772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74621" y="6337009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74621" y="7670403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001013" y="5862439"/>
            <a:ext cx="8232922" cy="3739473"/>
            <a:chOff x="0" y="0"/>
            <a:chExt cx="1275495" cy="5793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920" r="0" b="-1192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53438" y="1717908"/>
            <a:ext cx="8232922" cy="3739473"/>
            <a:chOff x="0" y="0"/>
            <a:chExt cx="1275495" cy="5793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920" r="0" b="-1192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Contact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32468" y="4989581"/>
            <a:ext cx="992463" cy="9924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3654320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2320926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4321950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2986689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6764163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74621" y="6098400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74621" y="7422268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69001" y="4255275"/>
            <a:ext cx="7805621" cy="3739473"/>
            <a:chOff x="0" y="0"/>
            <a:chExt cx="1209295" cy="5793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92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09295">
                  <a:moveTo>
                    <a:pt x="22812" y="0"/>
                  </a:moveTo>
                  <a:lnTo>
                    <a:pt x="1186483" y="0"/>
                  </a:lnTo>
                  <a:cubicBezTo>
                    <a:pt x="1199082" y="0"/>
                    <a:pt x="1209295" y="10213"/>
                    <a:pt x="1209295" y="22812"/>
                  </a:cubicBezTo>
                  <a:lnTo>
                    <a:pt x="1209295" y="556530"/>
                  </a:lnTo>
                  <a:cubicBezTo>
                    <a:pt x="1209295" y="569129"/>
                    <a:pt x="1199082" y="579342"/>
                    <a:pt x="1186483" y="579342"/>
                  </a:cubicBezTo>
                  <a:lnTo>
                    <a:pt x="22812" y="579342"/>
                  </a:lnTo>
                  <a:cubicBezTo>
                    <a:pt x="10213" y="579342"/>
                    <a:pt x="0" y="569129"/>
                    <a:pt x="0" y="556530"/>
                  </a:cubicBezTo>
                  <a:lnTo>
                    <a:pt x="0" y="22812"/>
                  </a:lnTo>
                  <a:cubicBezTo>
                    <a:pt x="0" y="10213"/>
                    <a:pt x="10213" y="0"/>
                    <a:pt x="2281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706" r="0" b="-870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53438" y="1717908"/>
            <a:ext cx="8232922" cy="3739473"/>
            <a:chOff x="0" y="0"/>
            <a:chExt cx="1275495" cy="5793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920" r="0" b="-1192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901913" y="6125012"/>
            <a:ext cx="8232922" cy="3739473"/>
            <a:chOff x="0" y="0"/>
            <a:chExt cx="1275495" cy="5793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1920" r="0" b="-1192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Booking 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532468" y="5652449"/>
            <a:ext cx="992463" cy="99246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74621" y="3649557"/>
            <a:ext cx="508158" cy="543805"/>
            <a:chOff x="0" y="0"/>
            <a:chExt cx="812800" cy="86981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774621" y="2316164"/>
            <a:ext cx="508158" cy="543805"/>
            <a:chOff x="0" y="0"/>
            <a:chExt cx="812800" cy="86981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74621" y="4317188"/>
            <a:ext cx="508158" cy="543805"/>
            <a:chOff x="0" y="0"/>
            <a:chExt cx="812800" cy="86981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74621" y="2981927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74621" y="6759400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74621" y="4984818"/>
            <a:ext cx="508158" cy="543805"/>
            <a:chOff x="0" y="0"/>
            <a:chExt cx="812800" cy="86981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74621" y="7427031"/>
            <a:ext cx="508158" cy="543805"/>
            <a:chOff x="0" y="0"/>
            <a:chExt cx="812800" cy="8698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42450" y="-1112234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313420" y="63030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786360" y="-353712"/>
            <a:ext cx="10994424" cy="1099442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19125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001013" y="5862439"/>
            <a:ext cx="8232922" cy="3739473"/>
            <a:chOff x="0" y="0"/>
            <a:chExt cx="1275495" cy="5793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920" r="0" b="-1192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553438" y="1717908"/>
            <a:ext cx="8232922" cy="3739473"/>
            <a:chOff x="0" y="0"/>
            <a:chExt cx="1275495" cy="5793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920" r="0" b="-1192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271779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Checkout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32468" y="6310743"/>
            <a:ext cx="992463" cy="99246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21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3649557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17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2316164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4317188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18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2981927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16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5652449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20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74621" y="4984818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19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74621" y="7427031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80180" y="4274492"/>
            <a:ext cx="6927641" cy="1566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965668" y="-5606768"/>
            <a:ext cx="10994424" cy="1099442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E"/>
            </a:solidFill>
            <a:ln w="571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32468" y="280769"/>
            <a:ext cx="992463" cy="99246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74621" y="2775905"/>
            <a:ext cx="508158" cy="543805"/>
            <a:chOff x="0" y="0"/>
            <a:chExt cx="812800" cy="869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74621" y="1435928"/>
            <a:ext cx="508158" cy="543805"/>
            <a:chOff x="0" y="0"/>
            <a:chExt cx="812800" cy="869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774621" y="3444319"/>
            <a:ext cx="508158" cy="543805"/>
            <a:chOff x="0" y="0"/>
            <a:chExt cx="812800" cy="869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74621" y="6787187"/>
            <a:ext cx="508158" cy="543805"/>
            <a:chOff x="0" y="0"/>
            <a:chExt cx="812800" cy="869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74621" y="2105052"/>
            <a:ext cx="508158" cy="543805"/>
            <a:chOff x="0" y="0"/>
            <a:chExt cx="812800" cy="86981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74621" y="4784296"/>
            <a:ext cx="508158" cy="543805"/>
            <a:chOff x="0" y="0"/>
            <a:chExt cx="812800" cy="86981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774621" y="8127164"/>
            <a:ext cx="508158" cy="543805"/>
            <a:chOff x="0" y="0"/>
            <a:chExt cx="812800" cy="869819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774621" y="4113443"/>
            <a:ext cx="508158" cy="543805"/>
            <a:chOff x="0" y="0"/>
            <a:chExt cx="812800" cy="869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74621" y="7456311"/>
            <a:ext cx="508158" cy="543805"/>
            <a:chOff x="0" y="0"/>
            <a:chExt cx="812800" cy="8698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74621" y="5451927"/>
            <a:ext cx="508158" cy="543805"/>
            <a:chOff x="0" y="0"/>
            <a:chExt cx="812800" cy="8698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74621" y="8794795"/>
            <a:ext cx="508158" cy="543805"/>
            <a:chOff x="0" y="0"/>
            <a:chExt cx="812800" cy="8698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74621" y="6119557"/>
            <a:ext cx="508158" cy="543805"/>
            <a:chOff x="0" y="0"/>
            <a:chExt cx="812800" cy="86981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74621" y="9462425"/>
            <a:ext cx="508158" cy="543805"/>
            <a:chOff x="0" y="0"/>
            <a:chExt cx="812800" cy="8698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3945801">
            <a:off x="11868535" y="8125500"/>
            <a:ext cx="4776403" cy="4776403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3" id="5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3945801">
            <a:off x="12156571" y="7154038"/>
            <a:ext cx="1577153" cy="3243522"/>
          </a:xfrm>
          <a:custGeom>
            <a:avLst/>
            <a:gdLst/>
            <a:ahLst/>
            <a:cxnLst/>
            <a:rect r="r" b="b" t="t" l="l"/>
            <a:pathLst>
              <a:path h="3243522" w="1577153">
                <a:moveTo>
                  <a:pt x="0" y="0"/>
                </a:moveTo>
                <a:lnTo>
                  <a:pt x="1577154" y="0"/>
                </a:lnTo>
                <a:lnTo>
                  <a:pt x="1577154" y="3243523"/>
                </a:lnTo>
                <a:lnTo>
                  <a:pt x="0" y="3243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204881" b="0"/>
            </a:stretch>
          </a:blipFill>
        </p:spPr>
      </p:sp>
      <p:grpSp>
        <p:nvGrpSpPr>
          <p:cNvPr name="Group 55" id="55"/>
          <p:cNvGrpSpPr/>
          <p:nvPr/>
        </p:nvGrpSpPr>
        <p:grpSpPr>
          <a:xfrm rot="0">
            <a:off x="10745909" y="609550"/>
            <a:ext cx="6513391" cy="3438838"/>
            <a:chOff x="0" y="0"/>
            <a:chExt cx="8684521" cy="4585117"/>
          </a:xfrm>
        </p:grpSpPr>
        <p:pic>
          <p:nvPicPr>
            <p:cNvPr name="Picture 56" id="56"/>
            <p:cNvPicPr>
              <a:picLocks noChangeAspect="true"/>
            </p:cNvPicPr>
            <p:nvPr/>
          </p:nvPicPr>
          <p:blipFill>
            <a:blip r:embed="rId6"/>
            <a:srcRect l="7383" t="0" r="7383" b="0"/>
            <a:stretch>
              <a:fillRect/>
            </a:stretch>
          </p:blipFill>
          <p:spPr>
            <a:xfrm flipH="false" flipV="false">
              <a:off x="0" y="0"/>
              <a:ext cx="8684521" cy="4585117"/>
            </a:xfrm>
            <a:prstGeom prst="rect">
              <a:avLst/>
            </a:prstGeom>
          </p:spPr>
        </p:pic>
      </p:grpSp>
      <p:grpSp>
        <p:nvGrpSpPr>
          <p:cNvPr name="Group 57" id="57"/>
          <p:cNvGrpSpPr/>
          <p:nvPr/>
        </p:nvGrpSpPr>
        <p:grpSpPr>
          <a:xfrm rot="0">
            <a:off x="10745909" y="4320291"/>
            <a:ext cx="6513391" cy="3438838"/>
            <a:chOff x="0" y="0"/>
            <a:chExt cx="8684521" cy="4585117"/>
          </a:xfrm>
        </p:grpSpPr>
        <p:pic>
          <p:nvPicPr>
            <p:cNvPr name="Picture 58" id="58"/>
            <p:cNvPicPr>
              <a:picLocks noChangeAspect="true"/>
            </p:cNvPicPr>
            <p:nvPr/>
          </p:nvPicPr>
          <p:blipFill>
            <a:blip r:embed="rId7"/>
            <a:srcRect l="7975" t="0" r="7975" b="0"/>
            <a:stretch>
              <a:fillRect/>
            </a:stretch>
          </p:blipFill>
          <p:spPr>
            <a:xfrm flipH="false" flipV="false">
              <a:off x="0" y="0"/>
              <a:ext cx="8684521" cy="4585117"/>
            </a:xfrm>
            <a:prstGeom prst="rect">
              <a:avLst/>
            </a:prstGeom>
          </p:spPr>
        </p:pic>
      </p:grpSp>
      <p:grpSp>
        <p:nvGrpSpPr>
          <p:cNvPr name="Group 59" id="59"/>
          <p:cNvGrpSpPr/>
          <p:nvPr/>
        </p:nvGrpSpPr>
        <p:grpSpPr>
          <a:xfrm rot="0">
            <a:off x="3884692" y="3107362"/>
            <a:ext cx="6513391" cy="3438838"/>
            <a:chOff x="0" y="0"/>
            <a:chExt cx="8684521" cy="4585117"/>
          </a:xfrm>
        </p:grpSpPr>
        <p:pic>
          <p:nvPicPr>
            <p:cNvPr name="Picture 60" id="60"/>
            <p:cNvPicPr>
              <a:picLocks noChangeAspect="true"/>
            </p:cNvPicPr>
            <p:nvPr/>
          </p:nvPicPr>
          <p:blipFill>
            <a:blip r:embed="rId8"/>
            <a:srcRect l="8448" t="0" r="8448" b="0"/>
            <a:stretch>
              <a:fillRect/>
            </a:stretch>
          </p:blipFill>
          <p:spPr>
            <a:xfrm flipH="false" flipV="false">
              <a:off x="0" y="0"/>
              <a:ext cx="8684521" cy="4585117"/>
            </a:xfrm>
            <a:prstGeom prst="rect">
              <a:avLst/>
            </a:prstGeom>
          </p:spPr>
        </p:pic>
      </p:grpSp>
      <p:grpSp>
        <p:nvGrpSpPr>
          <p:cNvPr name="Group 61" id="61"/>
          <p:cNvGrpSpPr/>
          <p:nvPr/>
        </p:nvGrpSpPr>
        <p:grpSpPr>
          <a:xfrm rot="0">
            <a:off x="2126549" y="6615378"/>
            <a:ext cx="6513391" cy="3438838"/>
            <a:chOff x="0" y="0"/>
            <a:chExt cx="8684521" cy="4585117"/>
          </a:xfrm>
        </p:grpSpPr>
        <p:pic>
          <p:nvPicPr>
            <p:cNvPr name="Picture 62" id="62"/>
            <p:cNvPicPr>
              <a:picLocks noChangeAspect="true"/>
            </p:cNvPicPr>
            <p:nvPr/>
          </p:nvPicPr>
          <p:blipFill>
            <a:blip r:embed="rId9"/>
            <a:srcRect l="7501" t="0" r="7501" b="0"/>
            <a:stretch>
              <a:fillRect/>
            </a:stretch>
          </p:blipFill>
          <p:spPr>
            <a:xfrm flipH="false" flipV="false">
              <a:off x="0" y="0"/>
              <a:ext cx="8684521" cy="4585117"/>
            </a:xfrm>
            <a:prstGeom prst="rect">
              <a:avLst/>
            </a:prstGeom>
          </p:spPr>
        </p:pic>
      </p:grpSp>
      <p:sp>
        <p:nvSpPr>
          <p:cNvPr name="TextBox 63" id="63"/>
          <p:cNvSpPr txBox="true"/>
          <p:nvPr/>
        </p:nvSpPr>
        <p:spPr>
          <a:xfrm rot="0">
            <a:off x="2643685" y="569618"/>
            <a:ext cx="4497702" cy="1382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05"/>
              </a:lnSpc>
            </a:pPr>
            <a:r>
              <a:rPr lang="en-US" sz="10521" spc="526" b="true">
                <a:solidFill>
                  <a:srgbClr val="191919"/>
                </a:solidFill>
                <a:latin typeface="Gotham Bold"/>
                <a:ea typeface="Gotham Bold"/>
                <a:cs typeface="Gotham Bold"/>
                <a:sym typeface="Gotham Bold"/>
              </a:rPr>
              <a:t>Demo 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2809605" y="1859189"/>
            <a:ext cx="4497702" cy="58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5"/>
              </a:lnSpc>
            </a:pPr>
            <a:r>
              <a:rPr lang="en-US" sz="4500" spc="225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Home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82580" y="-3503638"/>
            <a:ext cx="12753441" cy="127534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61950" cap="sq">
              <a:gradFill>
                <a:gsLst>
                  <a:gs pos="0">
                    <a:srgbClr val="5DE0E6">
                      <a:alpha val="26000"/>
                    </a:srgbClr>
                  </a:gs>
                  <a:gs pos="100000">
                    <a:srgbClr val="004AAD">
                      <a:alpha val="26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90336" y="1796293"/>
            <a:ext cx="6767637" cy="3775267"/>
            <a:chOff x="0" y="0"/>
            <a:chExt cx="9023516" cy="5033689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0226" t="0" r="10226" b="0"/>
            <a:stretch>
              <a:fillRect/>
            </a:stretch>
          </p:blipFill>
          <p:spPr>
            <a:xfrm flipH="false" flipV="false">
              <a:off x="0" y="0"/>
              <a:ext cx="9023516" cy="5033689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00811" y="1796293"/>
            <a:ext cx="6767637" cy="3775267"/>
            <a:chOff x="0" y="0"/>
            <a:chExt cx="9023516" cy="5033689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9777" t="0" r="9777" b="0"/>
            <a:stretch>
              <a:fillRect/>
            </a:stretch>
          </p:blipFill>
          <p:spPr>
            <a:xfrm flipH="false" flipV="false">
              <a:off x="0" y="0"/>
              <a:ext cx="9023516" cy="5033689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3190336" y="5713051"/>
            <a:ext cx="6897914" cy="3847941"/>
            <a:chOff x="0" y="0"/>
            <a:chExt cx="9197219" cy="5130587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rcRect l="9329" t="0" r="9329" b="0"/>
            <a:stretch>
              <a:fillRect/>
            </a:stretch>
          </p:blipFill>
          <p:spPr>
            <a:xfrm flipH="false" flipV="false">
              <a:off x="0" y="0"/>
              <a:ext cx="9197219" cy="5130587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10200811" y="5571559"/>
            <a:ext cx="7102668" cy="3962161"/>
            <a:chOff x="0" y="0"/>
            <a:chExt cx="9470225" cy="5282881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5"/>
            <a:srcRect l="10226" t="0" r="10226" b="0"/>
            <a:stretch>
              <a:fillRect/>
            </a:stretch>
          </p:blipFill>
          <p:spPr>
            <a:xfrm flipH="false" flipV="false">
              <a:off x="0" y="0"/>
              <a:ext cx="9470225" cy="5282881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6313420" y="910465"/>
            <a:ext cx="945880" cy="236470"/>
          </a:xfrm>
          <a:custGeom>
            <a:avLst/>
            <a:gdLst/>
            <a:ahLst/>
            <a:cxnLst/>
            <a:rect r="r" b="b" t="t" l="l"/>
            <a:pathLst>
              <a:path h="236470" w="945880">
                <a:moveTo>
                  <a:pt x="0" y="0"/>
                </a:moveTo>
                <a:lnTo>
                  <a:pt x="945880" y="0"/>
                </a:lnTo>
                <a:lnTo>
                  <a:pt x="945880" y="236470"/>
                </a:lnTo>
                <a:lnTo>
                  <a:pt x="0" y="236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532468" y="976678"/>
            <a:ext cx="992463" cy="99246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2756862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310914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3422625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2091098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74621" y="4754151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74621" y="4088388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74621" y="5421781"/>
            <a:ext cx="508158" cy="543805"/>
            <a:chOff x="0" y="0"/>
            <a:chExt cx="812800" cy="8698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774621" y="6089412"/>
            <a:ext cx="508158" cy="543805"/>
            <a:chOff x="0" y="0"/>
            <a:chExt cx="812800" cy="8698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sp>
        <p:nvSpPr>
          <p:cNvPr name="TextBox 44" id="44"/>
          <p:cNvSpPr txBox="true"/>
          <p:nvPr/>
        </p:nvSpPr>
        <p:spPr>
          <a:xfrm rot="0">
            <a:off x="2126549" y="54332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Home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774621" y="6757042"/>
            <a:ext cx="508158" cy="543805"/>
            <a:chOff x="0" y="0"/>
            <a:chExt cx="812800" cy="86981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74621" y="8097019"/>
            <a:ext cx="508158" cy="543805"/>
            <a:chOff x="0" y="0"/>
            <a:chExt cx="812800" cy="8698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74621" y="7426166"/>
            <a:ext cx="508158" cy="543805"/>
            <a:chOff x="0" y="0"/>
            <a:chExt cx="812800" cy="86981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74621" y="8764650"/>
            <a:ext cx="508158" cy="543805"/>
            <a:chOff x="0" y="0"/>
            <a:chExt cx="812800" cy="86981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774621" y="9432280"/>
            <a:ext cx="508158" cy="543805"/>
            <a:chOff x="0" y="0"/>
            <a:chExt cx="812800" cy="869819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2468" y="1954424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4621" y="3066977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4621" y="621030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4621" y="3732740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1286793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5064267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43985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6810831" y="2048653"/>
            <a:ext cx="448469" cy="3317308"/>
            <a:chOff x="0" y="0"/>
            <a:chExt cx="597958" cy="4423077"/>
          </a:xfrm>
        </p:grpSpPr>
        <p:sp>
          <p:nvSpPr>
            <p:cNvPr name="AutoShape 27" id="27"/>
            <p:cNvSpPr/>
            <p:nvPr/>
          </p:nvSpPr>
          <p:spPr>
            <a:xfrm>
              <a:off x="0" y="0"/>
              <a:ext cx="597958" cy="4423077"/>
            </a:xfrm>
            <a:prstGeom prst="rect">
              <a:avLst/>
            </a:prstGeom>
            <a:solidFill>
              <a:srgbClr val="004AAD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774621" y="5731897"/>
            <a:ext cx="508158" cy="543805"/>
            <a:chOff x="0" y="0"/>
            <a:chExt cx="812800" cy="86981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74621" y="6399527"/>
            <a:ext cx="508158" cy="543805"/>
            <a:chOff x="0" y="0"/>
            <a:chExt cx="812800" cy="86981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6439471" y="8737362"/>
            <a:ext cx="3697059" cy="3697059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795010" y="1789924"/>
            <a:ext cx="6897914" cy="3847941"/>
            <a:chOff x="0" y="0"/>
            <a:chExt cx="9197219" cy="5130587"/>
          </a:xfrm>
        </p:grpSpPr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2"/>
            <a:srcRect l="9329" t="0" r="9329" b="0"/>
            <a:stretch>
              <a:fillRect/>
            </a:stretch>
          </p:blipFill>
          <p:spPr>
            <a:xfrm flipH="false" flipV="false">
              <a:off x="0" y="0"/>
              <a:ext cx="9197219" cy="5130587"/>
            </a:xfrm>
            <a:prstGeom prst="rect">
              <a:avLst/>
            </a:prstGeom>
          </p:spPr>
        </p:pic>
      </p:grpSp>
      <p:grpSp>
        <p:nvGrpSpPr>
          <p:cNvPr name="Group 39" id="39"/>
          <p:cNvGrpSpPr/>
          <p:nvPr/>
        </p:nvGrpSpPr>
        <p:grpSpPr>
          <a:xfrm rot="0">
            <a:off x="2795010" y="5836876"/>
            <a:ext cx="6897914" cy="3847941"/>
            <a:chOff x="0" y="0"/>
            <a:chExt cx="9197219" cy="5130587"/>
          </a:xfrm>
        </p:grpSpPr>
        <p:pic>
          <p:nvPicPr>
            <p:cNvPr name="Picture 40" id="40"/>
            <p:cNvPicPr>
              <a:picLocks noChangeAspect="true"/>
            </p:cNvPicPr>
            <p:nvPr/>
          </p:nvPicPr>
          <p:blipFill>
            <a:blip r:embed="rId3"/>
            <a:srcRect l="8881" t="0" r="8881" b="0"/>
            <a:stretch>
              <a:fillRect/>
            </a:stretch>
          </p:blipFill>
          <p:spPr>
            <a:xfrm flipH="false" flipV="false">
              <a:off x="0" y="0"/>
              <a:ext cx="9197219" cy="5130587"/>
            </a:xfrm>
            <a:prstGeom prst="rect">
              <a:avLst/>
            </a:prstGeom>
          </p:spPr>
        </p:pic>
      </p:grpSp>
      <p:grpSp>
        <p:nvGrpSpPr>
          <p:cNvPr name="Group 41" id="41"/>
          <p:cNvGrpSpPr/>
          <p:nvPr/>
        </p:nvGrpSpPr>
        <p:grpSpPr>
          <a:xfrm rot="0">
            <a:off x="10091618" y="5759822"/>
            <a:ext cx="6897914" cy="3847941"/>
            <a:chOff x="0" y="0"/>
            <a:chExt cx="9197219" cy="5130587"/>
          </a:xfrm>
        </p:grpSpPr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4"/>
            <a:srcRect l="9777" t="0" r="9777" b="0"/>
            <a:stretch>
              <a:fillRect/>
            </a:stretch>
          </p:blipFill>
          <p:spPr>
            <a:xfrm flipH="false" flipV="false">
              <a:off x="0" y="0"/>
              <a:ext cx="9197219" cy="5130587"/>
            </a:xfrm>
            <a:prstGeom prst="rect">
              <a:avLst/>
            </a:prstGeom>
          </p:spPr>
        </p:pic>
      </p:grpSp>
      <p:grpSp>
        <p:nvGrpSpPr>
          <p:cNvPr name="Group 43" id="43"/>
          <p:cNvGrpSpPr/>
          <p:nvPr/>
        </p:nvGrpSpPr>
        <p:grpSpPr>
          <a:xfrm rot="0">
            <a:off x="10091618" y="1789924"/>
            <a:ext cx="6897914" cy="3847941"/>
            <a:chOff x="0" y="0"/>
            <a:chExt cx="9197219" cy="5130587"/>
          </a:xfrm>
        </p:grpSpPr>
        <p:pic>
          <p:nvPicPr>
            <p:cNvPr name="Picture 44" id="44"/>
            <p:cNvPicPr>
              <a:picLocks noChangeAspect="true"/>
            </p:cNvPicPr>
            <p:nvPr/>
          </p:nvPicPr>
          <p:blipFill>
            <a:blip r:embed="rId5"/>
            <a:srcRect l="10450" t="0" r="10450" b="0"/>
            <a:stretch>
              <a:fillRect/>
            </a:stretch>
          </p:blipFill>
          <p:spPr>
            <a:xfrm flipH="false" flipV="false">
              <a:off x="0" y="0"/>
              <a:ext cx="9197219" cy="5130587"/>
            </a:xfrm>
            <a:prstGeom prst="rect">
              <a:avLst/>
            </a:prstGeom>
          </p:spPr>
        </p:pic>
      </p:grpSp>
      <p:sp>
        <p:nvSpPr>
          <p:cNvPr name="TextBox 45" id="45"/>
          <p:cNvSpPr txBox="true"/>
          <p:nvPr/>
        </p:nvSpPr>
        <p:spPr>
          <a:xfrm rot="0">
            <a:off x="2126549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Home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774621" y="7067158"/>
            <a:ext cx="508158" cy="543805"/>
            <a:chOff x="0" y="0"/>
            <a:chExt cx="812800" cy="869819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774621" y="8407135"/>
            <a:ext cx="508158" cy="543805"/>
            <a:chOff x="0" y="0"/>
            <a:chExt cx="812800" cy="86981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74621" y="7736282"/>
            <a:ext cx="508158" cy="543805"/>
            <a:chOff x="0" y="0"/>
            <a:chExt cx="812800" cy="869819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774621" y="9074765"/>
            <a:ext cx="508158" cy="543805"/>
            <a:chOff x="0" y="0"/>
            <a:chExt cx="812800" cy="86981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774621" y="9742396"/>
            <a:ext cx="508158" cy="543805"/>
            <a:chOff x="0" y="0"/>
            <a:chExt cx="812800" cy="869819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11840" y="1771275"/>
            <a:ext cx="6332160" cy="3372225"/>
            <a:chOff x="0" y="0"/>
            <a:chExt cx="8442880" cy="44963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633" t="0" r="7633" b="0"/>
            <a:stretch>
              <a:fillRect/>
            </a:stretch>
          </p:blipFill>
          <p:spPr>
            <a:xfrm flipH="false" flipV="false">
              <a:off x="0" y="0"/>
              <a:ext cx="8442880" cy="44963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258425" y="1771275"/>
            <a:ext cx="6332160" cy="3372225"/>
            <a:chOff x="0" y="0"/>
            <a:chExt cx="8442880" cy="44963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7516" t="0" r="7516" b="0"/>
            <a:stretch>
              <a:fillRect/>
            </a:stretch>
          </p:blipFill>
          <p:spPr>
            <a:xfrm flipH="false" flipV="false">
              <a:off x="0" y="0"/>
              <a:ext cx="8442880" cy="44963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3206844" y="6031725"/>
            <a:ext cx="13162515" cy="3372225"/>
            <a:chOff x="0" y="0"/>
            <a:chExt cx="17550020" cy="44963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5356" t="0" r="5356" b="0"/>
            <a:stretch>
              <a:fillRect/>
            </a:stretch>
          </p:blipFill>
          <p:spPr>
            <a:xfrm flipH="false" flipV="false">
              <a:off x="0" y="0"/>
              <a:ext cx="17550020" cy="44963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2468" y="2524287"/>
            <a:ext cx="992463" cy="9924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4621" y="1856656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523263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363497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1189026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4966499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430073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74621" y="5634130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74621" y="6301760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569001" y="415825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Home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774621" y="6969391"/>
            <a:ext cx="508158" cy="543805"/>
            <a:chOff x="0" y="0"/>
            <a:chExt cx="812800" cy="8698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74621" y="8309367"/>
            <a:ext cx="508158" cy="543805"/>
            <a:chOff x="0" y="0"/>
            <a:chExt cx="812800" cy="86981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74621" y="7638514"/>
            <a:ext cx="508158" cy="543805"/>
            <a:chOff x="0" y="0"/>
            <a:chExt cx="812800" cy="8698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74621" y="8976998"/>
            <a:ext cx="508158" cy="543805"/>
            <a:chOff x="0" y="0"/>
            <a:chExt cx="812800" cy="86981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74621" y="9644628"/>
            <a:ext cx="508158" cy="543805"/>
            <a:chOff x="0" y="0"/>
            <a:chExt cx="812800" cy="86981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69001" y="1802930"/>
            <a:ext cx="7782321" cy="3845298"/>
            <a:chOff x="0" y="0"/>
            <a:chExt cx="10376428" cy="512706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589" t="0" r="4589" b="0"/>
            <a:stretch>
              <a:fillRect/>
            </a:stretch>
          </p:blipFill>
          <p:spPr>
            <a:xfrm flipH="false" flipV="false">
              <a:off x="0" y="0"/>
              <a:ext cx="10376428" cy="512706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476979" y="2924777"/>
            <a:ext cx="7782321" cy="3845298"/>
            <a:chOff x="0" y="0"/>
            <a:chExt cx="10376428" cy="512706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4589" t="0" r="4589" b="0"/>
            <a:stretch>
              <a:fillRect/>
            </a:stretch>
          </p:blipFill>
          <p:spPr>
            <a:xfrm flipH="false" flipV="false">
              <a:off x="0" y="0"/>
              <a:ext cx="10376428" cy="512706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569001" y="6105337"/>
            <a:ext cx="7782321" cy="3845298"/>
            <a:chOff x="0" y="0"/>
            <a:chExt cx="10376428" cy="512706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4842" t="0" r="4842" b="0"/>
            <a:stretch>
              <a:fillRect/>
            </a:stretch>
          </p:blipFill>
          <p:spPr>
            <a:xfrm flipH="false" flipV="false">
              <a:off x="0" y="0"/>
              <a:ext cx="10376428" cy="5127065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2468" y="2984331"/>
            <a:ext cx="992463" cy="99246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4621" y="1649071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315677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2316701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981440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4758913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4093150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774621" y="5417019"/>
            <a:ext cx="508158" cy="543805"/>
            <a:chOff x="0" y="0"/>
            <a:chExt cx="812800" cy="869819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74621" y="6084649"/>
            <a:ext cx="508158" cy="543805"/>
            <a:chOff x="0" y="0"/>
            <a:chExt cx="812800" cy="8698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569001" y="485032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Rooms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774621" y="6752280"/>
            <a:ext cx="508158" cy="543805"/>
            <a:chOff x="0" y="0"/>
            <a:chExt cx="812800" cy="8698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74621" y="8092257"/>
            <a:ext cx="508158" cy="543805"/>
            <a:chOff x="0" y="0"/>
            <a:chExt cx="812800" cy="86981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74621" y="7421404"/>
            <a:ext cx="508158" cy="543805"/>
            <a:chOff x="0" y="0"/>
            <a:chExt cx="812800" cy="8698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74621" y="8759887"/>
            <a:ext cx="508158" cy="543805"/>
            <a:chOff x="0" y="0"/>
            <a:chExt cx="812800" cy="86981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74621" y="9427518"/>
            <a:ext cx="508158" cy="543805"/>
            <a:chOff x="0" y="0"/>
            <a:chExt cx="812800" cy="86981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82644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2468" y="3647199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4621" y="1644308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4621" y="310914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4621" y="2311938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976678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4754151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2979569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5421781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6089412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1762088" y="-9632634"/>
            <a:ext cx="10994424" cy="1099442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5DE0E6">
                      <a:alpha val="12000"/>
                    </a:srgbClr>
                  </a:gs>
                  <a:gs pos="100000">
                    <a:srgbClr val="004AAD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2581206" y="1982349"/>
            <a:ext cx="8232922" cy="4125864"/>
            <a:chOff x="0" y="0"/>
            <a:chExt cx="1275495" cy="63920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75495" cy="639204"/>
            </a:xfrm>
            <a:custGeom>
              <a:avLst/>
              <a:gdLst/>
              <a:ahLst/>
              <a:cxnLst/>
              <a:rect r="r" b="b" t="t" l="l"/>
              <a:pathLst>
                <a:path h="639204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617576"/>
                  </a:lnTo>
                  <a:cubicBezTo>
                    <a:pt x="1275495" y="629521"/>
                    <a:pt x="1265812" y="639204"/>
                    <a:pt x="1253867" y="639204"/>
                  </a:cubicBezTo>
                  <a:lnTo>
                    <a:pt x="21628" y="639204"/>
                  </a:lnTo>
                  <a:cubicBezTo>
                    <a:pt x="15892" y="639204"/>
                    <a:pt x="10391" y="636926"/>
                    <a:pt x="6335" y="632870"/>
                  </a:cubicBezTo>
                  <a:cubicBezTo>
                    <a:pt x="2279" y="628813"/>
                    <a:pt x="0" y="623312"/>
                    <a:pt x="0" y="617576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2"/>
              <a:stretch>
                <a:fillRect l="-5993" t="0" r="-5993" b="0"/>
              </a:stretch>
            </a:blip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0055078" y="3323940"/>
            <a:ext cx="8232922" cy="4125864"/>
            <a:chOff x="0" y="0"/>
            <a:chExt cx="1275495" cy="63920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75495" cy="639204"/>
            </a:xfrm>
            <a:custGeom>
              <a:avLst/>
              <a:gdLst/>
              <a:ahLst/>
              <a:cxnLst/>
              <a:rect r="r" b="b" t="t" l="l"/>
              <a:pathLst>
                <a:path h="639204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617576"/>
                  </a:lnTo>
                  <a:cubicBezTo>
                    <a:pt x="1275495" y="629521"/>
                    <a:pt x="1265812" y="639204"/>
                    <a:pt x="1253867" y="639204"/>
                  </a:cubicBezTo>
                  <a:lnTo>
                    <a:pt x="21628" y="639204"/>
                  </a:lnTo>
                  <a:cubicBezTo>
                    <a:pt x="15892" y="639204"/>
                    <a:pt x="10391" y="636926"/>
                    <a:pt x="6335" y="632870"/>
                  </a:cubicBezTo>
                  <a:cubicBezTo>
                    <a:pt x="2279" y="628813"/>
                    <a:pt x="0" y="623312"/>
                    <a:pt x="0" y="617576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3"/>
              <a:stretch>
                <a:fillRect l="-6626" t="0" r="-6626" b="0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3272432" y="6108213"/>
            <a:ext cx="8232922" cy="3739473"/>
            <a:chOff x="0" y="0"/>
            <a:chExt cx="1275495" cy="579342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-1034" t="0" r="-1034" b="0"/>
              </a:stretch>
            </a:blip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2581206" y="62737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About Us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774621" y="6757042"/>
            <a:ext cx="508158" cy="543805"/>
            <a:chOff x="0" y="0"/>
            <a:chExt cx="812800" cy="8698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74621" y="8097019"/>
            <a:ext cx="508158" cy="543805"/>
            <a:chOff x="0" y="0"/>
            <a:chExt cx="812800" cy="86981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74621" y="7426166"/>
            <a:ext cx="508158" cy="543805"/>
            <a:chOff x="0" y="0"/>
            <a:chExt cx="812800" cy="8698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74621" y="8764650"/>
            <a:ext cx="508158" cy="543805"/>
            <a:chOff x="0" y="0"/>
            <a:chExt cx="812800" cy="86981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774621" y="9432280"/>
            <a:ext cx="508158" cy="543805"/>
            <a:chOff x="0" y="0"/>
            <a:chExt cx="812800" cy="869819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73119" y="-1315898"/>
            <a:ext cx="3499668" cy="13405540"/>
            <a:chOff x="0" y="0"/>
            <a:chExt cx="21219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2191" cy="812800"/>
            </a:xfrm>
            <a:custGeom>
              <a:avLst/>
              <a:gdLst/>
              <a:ahLst/>
              <a:cxnLst/>
              <a:rect r="r" b="b" t="t" l="l"/>
              <a:pathLst>
                <a:path h="812800" w="212191">
                  <a:moveTo>
                    <a:pt x="106095" y="0"/>
                  </a:moveTo>
                  <a:cubicBezTo>
                    <a:pt x="47500" y="0"/>
                    <a:pt x="0" y="181951"/>
                    <a:pt x="0" y="406400"/>
                  </a:cubicBezTo>
                  <a:cubicBezTo>
                    <a:pt x="0" y="630849"/>
                    <a:pt x="47500" y="812800"/>
                    <a:pt x="106095" y="812800"/>
                  </a:cubicBezTo>
                  <a:cubicBezTo>
                    <a:pt x="164690" y="812800"/>
                    <a:pt x="212191" y="630849"/>
                    <a:pt x="212191" y="406400"/>
                  </a:cubicBezTo>
                  <a:cubicBezTo>
                    <a:pt x="212191" y="181951"/>
                    <a:pt x="164690" y="0"/>
                    <a:pt x="1060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19893" y="47625"/>
              <a:ext cx="172405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32468" y="4554227"/>
            <a:ext cx="992463" cy="99246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FFFEFE"/>
                  </a:solidFill>
                  <a:latin typeface="Gotham"/>
                  <a:ea typeface="Gotham"/>
                  <a:cs typeface="Gotham"/>
                  <a:sym typeface="Gotham"/>
                </a:rPr>
                <a:t>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74621" y="1893042"/>
            <a:ext cx="508158" cy="543805"/>
            <a:chOff x="0" y="0"/>
            <a:chExt cx="812800" cy="869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74621" y="559648"/>
            <a:ext cx="508158" cy="543805"/>
            <a:chOff x="0" y="0"/>
            <a:chExt cx="812800" cy="869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4621" y="2560672"/>
            <a:ext cx="508158" cy="543805"/>
            <a:chOff x="0" y="0"/>
            <a:chExt cx="812800" cy="869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4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4621" y="1225411"/>
            <a:ext cx="508158" cy="543805"/>
            <a:chOff x="0" y="0"/>
            <a:chExt cx="812800" cy="8698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74621" y="3895933"/>
            <a:ext cx="508158" cy="543805"/>
            <a:chOff x="0" y="0"/>
            <a:chExt cx="812800" cy="8698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6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4621" y="3228303"/>
            <a:ext cx="508158" cy="543805"/>
            <a:chOff x="0" y="0"/>
            <a:chExt cx="812800" cy="8698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5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74621" y="5670515"/>
            <a:ext cx="508158" cy="543805"/>
            <a:chOff x="0" y="0"/>
            <a:chExt cx="812800" cy="8698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8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74621" y="6338146"/>
            <a:ext cx="508158" cy="543805"/>
            <a:chOff x="0" y="0"/>
            <a:chExt cx="812800" cy="869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9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197070" y="1851063"/>
            <a:ext cx="8232922" cy="3739473"/>
            <a:chOff x="0" y="0"/>
            <a:chExt cx="1275495" cy="57934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2"/>
              <a:stretch>
                <a:fillRect l="-891" t="0" r="-891" b="0"/>
              </a:stretch>
            </a:blip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9640279" y="4651003"/>
            <a:ext cx="8232922" cy="3739473"/>
            <a:chOff x="0" y="0"/>
            <a:chExt cx="1275495" cy="57934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3"/>
              <a:stretch>
                <a:fillRect l="-467" t="0" r="-467" b="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2701075" y="6163012"/>
            <a:ext cx="8232922" cy="3739473"/>
            <a:chOff x="0" y="0"/>
            <a:chExt cx="1275495" cy="579342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75495" cy="579342"/>
            </a:xfrm>
            <a:custGeom>
              <a:avLst/>
              <a:gdLst/>
              <a:ahLst/>
              <a:cxnLst/>
              <a:rect r="r" b="b" t="t" l="l"/>
              <a:pathLst>
                <a:path h="579342" w="1275495">
                  <a:moveTo>
                    <a:pt x="21628" y="0"/>
                  </a:moveTo>
                  <a:lnTo>
                    <a:pt x="1253867" y="0"/>
                  </a:lnTo>
                  <a:cubicBezTo>
                    <a:pt x="1265812" y="0"/>
                    <a:pt x="1275495" y="9683"/>
                    <a:pt x="1275495" y="21628"/>
                  </a:cubicBezTo>
                  <a:lnTo>
                    <a:pt x="1275495" y="557714"/>
                  </a:lnTo>
                  <a:cubicBezTo>
                    <a:pt x="1275495" y="563450"/>
                    <a:pt x="1273216" y="568951"/>
                    <a:pt x="1269160" y="573007"/>
                  </a:cubicBezTo>
                  <a:cubicBezTo>
                    <a:pt x="1265104" y="577064"/>
                    <a:pt x="1259603" y="579342"/>
                    <a:pt x="1253867" y="579342"/>
                  </a:cubicBezTo>
                  <a:lnTo>
                    <a:pt x="21628" y="579342"/>
                  </a:lnTo>
                  <a:cubicBezTo>
                    <a:pt x="9683" y="579342"/>
                    <a:pt x="0" y="569659"/>
                    <a:pt x="0" y="557714"/>
                  </a:cubicBezTo>
                  <a:lnTo>
                    <a:pt x="0" y="21628"/>
                  </a:lnTo>
                  <a:cubicBezTo>
                    <a:pt x="0" y="15892"/>
                    <a:pt x="2279" y="10391"/>
                    <a:pt x="6335" y="6335"/>
                  </a:cubicBezTo>
                  <a:cubicBezTo>
                    <a:pt x="10391" y="2279"/>
                    <a:pt x="15892" y="0"/>
                    <a:pt x="21628" y="0"/>
                  </a:cubicBezTo>
                  <a:close/>
                </a:path>
              </a:pathLst>
            </a:custGeom>
            <a:blipFill>
              <a:blip r:embed="rId4"/>
              <a:stretch>
                <a:fillRect l="-1034" t="0" r="-1034" b="0"/>
              </a:stretch>
            </a:blip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2701075" y="506730"/>
            <a:ext cx="6039059" cy="92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9"/>
              </a:lnSpc>
            </a:pPr>
            <a:r>
              <a:rPr lang="en-US" sz="5400">
                <a:solidFill>
                  <a:srgbClr val="191919"/>
                </a:solidFill>
                <a:latin typeface="Gotham"/>
                <a:ea typeface="Gotham"/>
                <a:cs typeface="Gotham"/>
                <a:sym typeface="Gotham"/>
              </a:rPr>
              <a:t>About Us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774621" y="7005776"/>
            <a:ext cx="508158" cy="543805"/>
            <a:chOff x="0" y="0"/>
            <a:chExt cx="812800" cy="86981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10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774621" y="8345753"/>
            <a:ext cx="508158" cy="543805"/>
            <a:chOff x="0" y="0"/>
            <a:chExt cx="812800" cy="8698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12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74621" y="7674900"/>
            <a:ext cx="508158" cy="543805"/>
            <a:chOff x="0" y="0"/>
            <a:chExt cx="812800" cy="86981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11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774621" y="9013383"/>
            <a:ext cx="508158" cy="543805"/>
            <a:chOff x="0" y="0"/>
            <a:chExt cx="812800" cy="869819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13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74621" y="9681014"/>
            <a:ext cx="508158" cy="543805"/>
            <a:chOff x="0" y="0"/>
            <a:chExt cx="812800" cy="869819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69819"/>
            </a:xfrm>
            <a:custGeom>
              <a:avLst/>
              <a:gdLst/>
              <a:ahLst/>
              <a:cxnLst/>
              <a:rect r="r" b="b" t="t" l="l"/>
              <a:pathLst>
                <a:path h="869819" w="812800">
                  <a:moveTo>
                    <a:pt x="406400" y="0"/>
                  </a:moveTo>
                  <a:cubicBezTo>
                    <a:pt x="181951" y="0"/>
                    <a:pt x="0" y="194716"/>
                    <a:pt x="0" y="434909"/>
                  </a:cubicBezTo>
                  <a:cubicBezTo>
                    <a:pt x="0" y="675103"/>
                    <a:pt x="181951" y="869819"/>
                    <a:pt x="406400" y="869819"/>
                  </a:cubicBezTo>
                  <a:cubicBezTo>
                    <a:pt x="630849" y="869819"/>
                    <a:pt x="812800" y="675103"/>
                    <a:pt x="812800" y="434909"/>
                  </a:cubicBezTo>
                  <a:cubicBezTo>
                    <a:pt x="812800" y="1947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  <a:ln w="952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52970"/>
              <a:ext cx="660400" cy="735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8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191919"/>
                  </a:solidFill>
                  <a:latin typeface="Gotham"/>
                  <a:ea typeface="Gotham"/>
                  <a:cs typeface="Gotham"/>
                  <a:sym typeface="Gotham"/>
                </a:rPr>
                <a:t>14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DAGUTh_hu2c</dc:identifier>
  <dcterms:modified xsi:type="dcterms:W3CDTF">2011-08-01T06:04:30Z</dcterms:modified>
  <cp:revision>1</cp:revision>
  <dc:title>White and Orange Simple Portfolio Presentation</dc:title>
</cp:coreProperties>
</file>